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12"/>
  </p:notesMasterIdLst>
  <p:handoutMasterIdLst>
    <p:handoutMasterId r:id="rId13"/>
  </p:handoutMasterIdLst>
  <p:sldIdLst>
    <p:sldId id="348" r:id="rId5"/>
    <p:sldId id="362" r:id="rId6"/>
    <p:sldId id="364" r:id="rId7"/>
    <p:sldId id="378" r:id="rId8"/>
    <p:sldId id="383" r:id="rId9"/>
    <p:sldId id="385" r:id="rId10"/>
    <p:sldId id="38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C13"/>
    <a:srgbClr val="418AB3"/>
    <a:srgbClr val="2C145C"/>
    <a:srgbClr val="A20602"/>
    <a:srgbClr val="FFFFFF"/>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2647" autoAdjust="0"/>
  </p:normalViewPr>
  <p:slideViewPr>
    <p:cSldViewPr snapToGrid="0">
      <p:cViewPr varScale="1">
        <p:scale>
          <a:sx n="90" d="100"/>
          <a:sy n="90" d="100"/>
        </p:scale>
        <p:origin x="576" y="78"/>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12/10/2020</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12/10/2020</a:t>
            </a:fld>
            <a:endParaRPr lang="en-US" dirty="0"/>
          </a:p>
        </p:txBody>
      </p:sp>
      <p:sp>
        <p:nvSpPr>
          <p:cNvPr id="5" name="Footer Placeholder 4">
            <a:extLst>
              <a:ext uri="{FF2B5EF4-FFF2-40B4-BE49-F238E27FC236}">
                <a16:creationId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ddharthmagadum16/foodie-go" TargetMode="External"/><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hyperlink" Target="https://github.com/siddharthmagadum16/foodie-go-ap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p:txBody>
          <a:bodyPr/>
          <a:lstStyle/>
          <a:p>
            <a:r>
              <a:rPr lang="en-US" sz="5400" dirty="0"/>
              <a:t>WEB TECHNOLOGIES (UE19CS204)</a:t>
            </a:r>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2724499" y="1746836"/>
            <a:ext cx="9308752" cy="1187750"/>
          </a:xfrm>
        </p:spPr>
        <p:txBody>
          <a:bodyPr>
            <a:normAutofit/>
          </a:bodyPr>
          <a:lstStyle/>
          <a:p>
            <a:r>
              <a:rPr lang="en-US" dirty="0"/>
              <a:t>						MINI PROJECT</a:t>
            </a:r>
          </a:p>
        </p:txBody>
      </p:sp>
    </p:spTree>
    <p:extLst>
      <p:ext uri="{BB962C8B-B14F-4D97-AF65-F5344CB8AC3E}">
        <p14:creationId xmlns:p14="http://schemas.microsoft.com/office/powerpoint/2010/main" val="54092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pices">
            <a:extLst>
              <a:ext uri="{FF2B5EF4-FFF2-40B4-BE49-F238E27FC236}">
                <a16:creationId xmlns:a16="http://schemas.microsoft.com/office/drawing/2014/main" id="{C5630205-5CD4-4FBB-9F5A-0CAB4BB89B5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r="3" b="3680"/>
          <a:stretch/>
        </p:blipFill>
        <p:spPr>
          <a:xfrm>
            <a:off x="20" y="10"/>
            <a:ext cx="5998444" cy="6857990"/>
          </a:xfrm>
          <a:noFill/>
        </p:spPr>
      </p:pic>
      <p:sp>
        <p:nvSpPr>
          <p:cNvPr id="2" name="Title 1">
            <a:extLst>
              <a:ext uri="{FF2B5EF4-FFF2-40B4-BE49-F238E27FC236}">
                <a16:creationId xmlns:a16="http://schemas.microsoft.com/office/drawing/2014/main" id="{F81A7B86-8736-4CA0-9897-D9595F5DB884}"/>
              </a:ext>
            </a:extLst>
          </p:cNvPr>
          <p:cNvSpPr>
            <a:spLocks noGrp="1"/>
          </p:cNvSpPr>
          <p:nvPr>
            <p:ph type="title"/>
          </p:nvPr>
        </p:nvSpPr>
        <p:spPr>
          <a:xfrm>
            <a:off x="926592" y="877824"/>
            <a:ext cx="11265408" cy="1179576"/>
          </a:xfrm>
        </p:spPr>
        <p:txBody>
          <a:bodyPr vert="horz" lIns="91440" tIns="45720" rIns="91440" bIns="45720" rtlCol="0" anchor="ctr" anchorCtr="0">
            <a:normAutofit fontScale="90000"/>
          </a:bodyPr>
          <a:lstStyle/>
          <a:p>
            <a:pPr>
              <a:lnSpc>
                <a:spcPct val="100000"/>
              </a:lnSpc>
              <a:spcBef>
                <a:spcPts val="1000"/>
              </a:spcBef>
            </a:pPr>
            <a:r>
              <a:rPr lang="en-US" kern="1200" dirty="0">
                <a:latin typeface="Avenir Next LT Pro" panose="020B0504020202020204" pitchFamily="34" charset="0"/>
              </a:rPr>
              <a:t>TITLE : </a:t>
            </a:r>
            <a:r>
              <a:rPr lang="en-US" b="1" kern="1200" dirty="0">
                <a:latin typeface="Avenir Next LT Pro" panose="020B0504020202020204" pitchFamily="34" charset="0"/>
              </a:rPr>
              <a:t>FOODIE-GO</a:t>
            </a:r>
            <a:br>
              <a:rPr lang="en-US" kern="1200" dirty="0">
                <a:latin typeface="Avenir Next LT Pro" panose="020B0504020202020204" pitchFamily="34" charset="0"/>
              </a:rPr>
            </a:br>
            <a:r>
              <a:rPr lang="en-US" kern="1200" dirty="0">
                <a:latin typeface="Avenir Next LT Pro" panose="020B0504020202020204" pitchFamily="34" charset="0"/>
              </a:rPr>
              <a:t>SECTION : </a:t>
            </a:r>
            <a:r>
              <a:rPr lang="en-US" b="1" kern="1200" dirty="0">
                <a:latin typeface="Avenir Next LT Pro" panose="020B0504020202020204" pitchFamily="34" charset="0"/>
              </a:rPr>
              <a:t>‘H’</a:t>
            </a:r>
          </a:p>
        </p:txBody>
      </p:sp>
      <p:sp>
        <p:nvSpPr>
          <p:cNvPr id="4" name="TextBox 3">
            <a:extLst>
              <a:ext uri="{FF2B5EF4-FFF2-40B4-BE49-F238E27FC236}">
                <a16:creationId xmlns:a16="http://schemas.microsoft.com/office/drawing/2014/main" id="{A3DFD236-B0F8-4B7A-98BE-C16ABD9D7A38}"/>
              </a:ext>
            </a:extLst>
          </p:cNvPr>
          <p:cNvSpPr txBox="1"/>
          <p:nvPr/>
        </p:nvSpPr>
        <p:spPr>
          <a:xfrm>
            <a:off x="6095998" y="2057400"/>
            <a:ext cx="5879592" cy="1228059"/>
          </a:xfrm>
          <a:prstGeom prst="rect">
            <a:avLst/>
          </a:prstGeom>
          <a:noFill/>
        </p:spPr>
        <p:txBody>
          <a:bodyPr vert="horz" wrap="square" lIns="91440" tIns="45720" rIns="91440" bIns="45720" numCol="2" spcCol="457200" rtlCol="0">
            <a:normAutofit/>
          </a:bodyPr>
          <a:lstStyle/>
          <a:p>
            <a:pPr>
              <a:spcAft>
                <a:spcPts val="600"/>
              </a:spcAft>
            </a:pPr>
            <a:r>
              <a:rPr lang="en-US" sz="2400" u="sng" kern="1200">
                <a:latin typeface="Avenir Next LT Pro" panose="020B0504020202020204" pitchFamily="34" charset="0"/>
              </a:rPr>
              <a:t>GITHUB LINK:</a:t>
            </a:r>
          </a:p>
          <a:p>
            <a:pPr>
              <a:spcAft>
                <a:spcPts val="600"/>
              </a:spcAft>
            </a:pPr>
            <a:endParaRPr lang="en-US" sz="1200" i="1" kern="1200" dirty="0">
              <a:latin typeface="+mn-lt"/>
              <a:ea typeface="+mn-ea"/>
              <a:cs typeface="+mn-cs"/>
            </a:endParaRPr>
          </a:p>
        </p:txBody>
      </p:sp>
      <p:sp>
        <p:nvSpPr>
          <p:cNvPr id="3" name="TextBox 2">
            <a:extLst>
              <a:ext uri="{FF2B5EF4-FFF2-40B4-BE49-F238E27FC236}">
                <a16:creationId xmlns:a16="http://schemas.microsoft.com/office/drawing/2014/main" id="{83F5A7A2-1166-47B4-93AE-7F3B375B31B3}"/>
              </a:ext>
            </a:extLst>
          </p:cNvPr>
          <p:cNvSpPr txBox="1"/>
          <p:nvPr/>
        </p:nvSpPr>
        <p:spPr>
          <a:xfrm>
            <a:off x="6095998" y="3429000"/>
            <a:ext cx="6095981" cy="3152553"/>
          </a:xfrm>
          <a:prstGeom prst="rect">
            <a:avLst/>
          </a:prstGeom>
        </p:spPr>
        <p:txBody>
          <a:bodyPr vert="horz" lIns="91440" tIns="45720" rIns="91440" bIns="45720" numCol="2" rtlCol="0">
            <a:normAutofit/>
          </a:bodyPr>
          <a:lstStyle/>
          <a:p>
            <a:pPr>
              <a:lnSpc>
                <a:spcPct val="90000"/>
              </a:lnSpc>
              <a:spcBef>
                <a:spcPts val="1000"/>
              </a:spcBef>
              <a:buClr>
                <a:schemeClr val="accent3">
                  <a:lumMod val="50000"/>
                </a:schemeClr>
              </a:buClr>
              <a:buSzPct val="120000"/>
            </a:pPr>
            <a:r>
              <a:rPr lang="en-US" sz="2400" u="sng" kern="1200">
                <a:latin typeface="Avenir Next LT Pro" panose="020B0504020202020204" pitchFamily="34" charset="0"/>
              </a:rPr>
              <a:t>TEAM MEMBERS:</a:t>
            </a:r>
            <a:endParaRPr lang="en-US" sz="1200" b="1" u="sng" kern="1200">
              <a:latin typeface="+mn-lt"/>
              <a:ea typeface="+mn-ea"/>
              <a:cs typeface="+mn-cs"/>
            </a:endParaRPr>
          </a:p>
          <a:p>
            <a:pPr marL="228600" indent="-228600">
              <a:lnSpc>
                <a:spcPct val="90000"/>
              </a:lnSpc>
              <a:spcBef>
                <a:spcPts val="1000"/>
              </a:spcBef>
              <a:buClr>
                <a:schemeClr val="accent3">
                  <a:lumMod val="50000"/>
                </a:schemeClr>
              </a:buClr>
              <a:buSzPct val="120000"/>
              <a:buFont typeface="+mj-lt"/>
              <a:buAutoNum type="arabicPeriod"/>
            </a:pPr>
            <a:r>
              <a:rPr lang="en-US" sz="1600" kern="1200">
                <a:latin typeface="Avenir Next LT Pro" panose="020B0504020202020204" pitchFamily="34" charset="0"/>
              </a:rPr>
              <a:t>SIDDARTH VUPPUNAHALLI  PES1UG19CS480</a:t>
            </a:r>
          </a:p>
          <a:p>
            <a:pPr marL="228600" indent="-228600">
              <a:lnSpc>
                <a:spcPct val="90000"/>
              </a:lnSpc>
              <a:spcBef>
                <a:spcPts val="1000"/>
              </a:spcBef>
              <a:buClr>
                <a:schemeClr val="accent3">
                  <a:lumMod val="50000"/>
                </a:schemeClr>
              </a:buClr>
              <a:buSzPct val="120000"/>
              <a:buFont typeface="+mj-lt"/>
              <a:buAutoNum type="arabicPeriod"/>
            </a:pPr>
            <a:r>
              <a:rPr lang="en-US" sz="1600" kern="1200">
                <a:latin typeface="Avenir Next LT Pro" panose="020B0504020202020204" pitchFamily="34" charset="0"/>
              </a:rPr>
              <a:t>SIDDHARTH MAGADUM       PES1UG19CS482</a:t>
            </a:r>
          </a:p>
          <a:p>
            <a:pPr marL="228600" indent="-228600">
              <a:lnSpc>
                <a:spcPct val="90000"/>
              </a:lnSpc>
              <a:spcBef>
                <a:spcPts val="1000"/>
              </a:spcBef>
              <a:buClr>
                <a:schemeClr val="accent3">
                  <a:lumMod val="50000"/>
                </a:schemeClr>
              </a:buClr>
              <a:buSzPct val="120000"/>
              <a:buFont typeface="+mj-lt"/>
              <a:buAutoNum type="arabicPeriod"/>
            </a:pPr>
            <a:r>
              <a:rPr lang="en-US" sz="1600" kern="1200">
                <a:latin typeface="Avenir Next LT Pro" panose="020B0504020202020204" pitchFamily="34" charset="0"/>
              </a:rPr>
              <a:t>SIRI S 		                  PES1UG19CS485</a:t>
            </a:r>
          </a:p>
          <a:p>
            <a:pPr marL="228600" indent="-228600">
              <a:lnSpc>
                <a:spcPct val="90000"/>
              </a:lnSpc>
              <a:spcBef>
                <a:spcPts val="1000"/>
              </a:spcBef>
              <a:buClr>
                <a:schemeClr val="accent3">
                  <a:lumMod val="50000"/>
                </a:schemeClr>
              </a:buClr>
              <a:buSzPct val="120000"/>
              <a:buFont typeface="+mj-lt"/>
              <a:buAutoNum type="arabicPeriod"/>
            </a:pPr>
            <a:r>
              <a:rPr lang="en-US" sz="1600" kern="1200">
                <a:latin typeface="Avenir Next LT Pro" panose="020B0504020202020204" pitchFamily="34" charset="0"/>
              </a:rPr>
              <a:t>SNEHA P    	                  PES1UG19CS490</a:t>
            </a:r>
            <a:endParaRPr lang="en-US" sz="1600" kern="1200" dirty="0">
              <a:latin typeface="Avenir Next LT Pro" panose="020B0504020202020204" pitchFamily="34" charset="0"/>
            </a:endParaRPr>
          </a:p>
        </p:txBody>
      </p:sp>
      <p:sp>
        <p:nvSpPr>
          <p:cNvPr id="5" name="TextBox 4">
            <a:extLst>
              <a:ext uri="{FF2B5EF4-FFF2-40B4-BE49-F238E27FC236}">
                <a16:creationId xmlns:a16="http://schemas.microsoft.com/office/drawing/2014/main" id="{86FF8833-D83C-4C65-98B0-1BBE6A4CB0DA}"/>
              </a:ext>
            </a:extLst>
          </p:cNvPr>
          <p:cNvSpPr txBox="1"/>
          <p:nvPr/>
        </p:nvSpPr>
        <p:spPr>
          <a:xfrm>
            <a:off x="9035794" y="3944679"/>
            <a:ext cx="2939796" cy="369332"/>
          </a:xfrm>
          <a:prstGeom prst="rect">
            <a:avLst/>
          </a:prstGeom>
          <a:noFill/>
        </p:spPr>
        <p:txBody>
          <a:bodyPr wrap="square" rtlCol="0">
            <a:spAutoFit/>
          </a:bodyPr>
          <a:lstStyle/>
          <a:p>
            <a:endParaRPr lang="en-US" dirty="0">
              <a:latin typeface="Avenir Next LT Pro" panose="020B0504020202020204" pitchFamily="34" charset="0"/>
            </a:endParaRPr>
          </a:p>
        </p:txBody>
      </p:sp>
      <p:sp>
        <p:nvSpPr>
          <p:cNvPr id="6" name="TextBox 5">
            <a:extLst>
              <a:ext uri="{FF2B5EF4-FFF2-40B4-BE49-F238E27FC236}">
                <a16:creationId xmlns:a16="http://schemas.microsoft.com/office/drawing/2014/main" id="{4B6BAC5E-9E1C-4C1A-B916-AB665DE3FBF6}"/>
              </a:ext>
            </a:extLst>
          </p:cNvPr>
          <p:cNvSpPr txBox="1"/>
          <p:nvPr/>
        </p:nvSpPr>
        <p:spPr>
          <a:xfrm>
            <a:off x="6095998" y="2519916"/>
            <a:ext cx="5998444" cy="923330"/>
          </a:xfrm>
          <a:prstGeom prst="rect">
            <a:avLst/>
          </a:prstGeom>
          <a:noFill/>
        </p:spPr>
        <p:txBody>
          <a:bodyPr wrap="square" rtlCol="0">
            <a:spAutoFit/>
          </a:bodyPr>
          <a:lstStyle/>
          <a:p>
            <a:r>
              <a:rPr lang="en-US">
                <a:solidFill>
                  <a:schemeClr val="accent1">
                    <a:lumMod val="50000"/>
                  </a:schemeClr>
                </a:solidFill>
                <a:hlinkClick r:id="rId3">
                  <a:extLst>
                    <a:ext uri="{A12FA001-AC4F-418D-AE19-62706E023703}">
                      <ahyp:hlinkClr xmlns:ahyp="http://schemas.microsoft.com/office/drawing/2018/hyperlinkcolor" val="tx"/>
                    </a:ext>
                  </a:extLst>
                </a:hlinkClick>
              </a:rPr>
              <a:t>https://github.com/siddharthmagadum16/foodie-go</a:t>
            </a:r>
            <a:endParaRPr lang="en-US">
              <a:solidFill>
                <a:schemeClr val="accent1">
                  <a:lumMod val="50000"/>
                </a:schemeClr>
              </a:solidFill>
            </a:endParaRPr>
          </a:p>
          <a:p>
            <a:r>
              <a:rPr lang="en-US">
                <a:solidFill>
                  <a:schemeClr val="accent1">
                    <a:lumMod val="50000"/>
                  </a:schemeClr>
                </a:solidFill>
                <a:hlinkClick r:id="rId4">
                  <a:extLst>
                    <a:ext uri="{A12FA001-AC4F-418D-AE19-62706E023703}">
                      <ahyp:hlinkClr xmlns:ahyp="http://schemas.microsoft.com/office/drawing/2018/hyperlinkcolor" val="tx"/>
                    </a:ext>
                  </a:extLst>
                </a:hlinkClick>
              </a:rPr>
              <a:t>https://github.com/siddharthmagadum16/foodie-go-api</a:t>
            </a:r>
            <a:endParaRPr lang="en-US">
              <a:solidFill>
                <a:schemeClr val="accent1">
                  <a:lumMod val="50000"/>
                </a:schemeClr>
              </a:solidFill>
            </a:endParaRPr>
          </a:p>
          <a:p>
            <a:endParaRPr lang="en-US" dirty="0"/>
          </a:p>
        </p:txBody>
      </p:sp>
    </p:spTree>
    <p:extLst>
      <p:ext uri="{BB962C8B-B14F-4D97-AF65-F5344CB8AC3E}">
        <p14:creationId xmlns:p14="http://schemas.microsoft.com/office/powerpoint/2010/main" val="252458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43E-7182-49E1-96F0-3B90C33FB6EC}"/>
              </a:ext>
            </a:extLst>
          </p:cNvPr>
          <p:cNvSpPr>
            <a:spLocks noGrp="1"/>
          </p:cNvSpPr>
          <p:nvPr>
            <p:ph type="title"/>
          </p:nvPr>
        </p:nvSpPr>
        <p:spPr/>
        <p:txBody>
          <a:bodyPr/>
          <a:lstStyle/>
          <a:p>
            <a:pPr algn="ctr"/>
            <a:r>
              <a:rPr lang="en-US" u="sng" dirty="0">
                <a:latin typeface="Avenir Next LT Pro" panose="020B0504020202020204" pitchFamily="34" charset="0"/>
              </a:rPr>
              <a:t>ABSTRACT:</a:t>
            </a:r>
          </a:p>
        </p:txBody>
      </p:sp>
      <p:pic>
        <p:nvPicPr>
          <p:cNvPr id="6" name="Picture Placeholder 5" descr="Nachos">
            <a:extLst>
              <a:ext uri="{FF2B5EF4-FFF2-40B4-BE49-F238E27FC236}">
                <a16:creationId xmlns:a16="http://schemas.microsoft.com/office/drawing/2014/main" id="{B1036C60-189D-432C-AB40-1729E624C5D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extBox 2">
            <a:extLst>
              <a:ext uri="{FF2B5EF4-FFF2-40B4-BE49-F238E27FC236}">
                <a16:creationId xmlns:a16="http://schemas.microsoft.com/office/drawing/2014/main" id="{AE099305-F6C4-4482-A644-635A1BFB03BC}"/>
              </a:ext>
            </a:extLst>
          </p:cNvPr>
          <p:cNvSpPr txBox="1"/>
          <p:nvPr/>
        </p:nvSpPr>
        <p:spPr>
          <a:xfrm>
            <a:off x="5981701" y="1409383"/>
            <a:ext cx="6050280" cy="4605620"/>
          </a:xfrm>
          <a:prstGeom prst="rect">
            <a:avLst/>
          </a:prstGeom>
          <a:noFill/>
        </p:spPr>
        <p:txBody>
          <a:bodyPr wrap="square" rtlCol="0">
            <a:spAutoFit/>
          </a:bodyPr>
          <a:lstStyle/>
          <a:p>
            <a:pPr algn="ctr">
              <a:lnSpc>
                <a:spcPct val="150000"/>
              </a:lnSpc>
            </a:pPr>
            <a:r>
              <a:rPr lang="en-US" sz="2200" dirty="0">
                <a:solidFill>
                  <a:schemeClr val="bg1"/>
                </a:solidFill>
                <a:latin typeface="Avenir Next LT Pro" panose="020B0504020202020204" pitchFamily="34" charset="0"/>
              </a:rPr>
              <a:t>Our website is designed for home cooks and food lovers. This website allows you to sell and buy food. A seller can put up his/her food product at their own price on the “sell” page. Once the description is put up, it appears on the “buy” page for people to view and contact the seller. For both these processes, a user is expected to sign in with a valid e-mail address and password.</a:t>
            </a:r>
          </a:p>
        </p:txBody>
      </p:sp>
    </p:spTree>
    <p:extLst>
      <p:ext uri="{BB962C8B-B14F-4D97-AF65-F5344CB8AC3E}">
        <p14:creationId xmlns:p14="http://schemas.microsoft.com/office/powerpoint/2010/main" val="413974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5A5EB-71ED-4C4E-9799-5B2E28C937AC}"/>
              </a:ext>
            </a:extLst>
          </p:cNvPr>
          <p:cNvSpPr>
            <a:spLocks noGrp="1"/>
          </p:cNvSpPr>
          <p:nvPr>
            <p:ph type="title"/>
          </p:nvPr>
        </p:nvSpPr>
        <p:spPr>
          <a:xfrm>
            <a:off x="213360" y="117834"/>
            <a:ext cx="8476971" cy="952080"/>
          </a:xfrm>
        </p:spPr>
        <p:txBody>
          <a:bodyPr anchor="ctr">
            <a:normAutofit/>
          </a:bodyPr>
          <a:lstStyle/>
          <a:p>
            <a:r>
              <a:rPr lang="en-US" dirty="0">
                <a:latin typeface="Avenir Next LT Pro" panose="020B0504020202020204" pitchFamily="34" charset="0"/>
              </a:rPr>
              <a:t>TECHNOLOGIES USED: </a:t>
            </a:r>
          </a:p>
        </p:txBody>
      </p:sp>
      <p:sp>
        <p:nvSpPr>
          <p:cNvPr id="93" name="Text Placeholder 5">
            <a:extLst>
              <a:ext uri="{FF2B5EF4-FFF2-40B4-BE49-F238E27FC236}">
                <a16:creationId xmlns:a16="http://schemas.microsoft.com/office/drawing/2014/main" id="{0F35CDF3-873B-442A-A171-27CF314CD288}"/>
              </a:ext>
            </a:extLst>
          </p:cNvPr>
          <p:cNvSpPr>
            <a:spLocks noGrp="1"/>
          </p:cNvSpPr>
          <p:nvPr>
            <p:ph type="body" sz="half" idx="19"/>
          </p:nvPr>
        </p:nvSpPr>
        <p:spPr>
          <a:xfrm>
            <a:off x="8946371" y="1618460"/>
            <a:ext cx="3024249" cy="4509977"/>
          </a:xfrm>
        </p:spPr>
        <p:txBody>
          <a:bodyPr/>
          <a:lstStyle/>
          <a:p>
            <a:pPr marL="342900" indent="-342900" fontAlgn="base">
              <a:buFont typeface="Arial" panose="020B0604020202020204" pitchFamily="34" charset="0"/>
              <a:buChar char="•"/>
            </a:pPr>
            <a:r>
              <a:rPr lang="en-US" sz="2400" b="0" i="0" dirty="0">
                <a:effectLst/>
                <a:latin typeface="inherit"/>
              </a:rPr>
              <a:t>react-router-</a:t>
            </a:r>
            <a:r>
              <a:rPr lang="en-US" sz="2400" b="0" i="0" dirty="0" err="1">
                <a:effectLst/>
                <a:latin typeface="inherit"/>
              </a:rPr>
              <a:t>dom</a:t>
            </a:r>
            <a:endParaRPr lang="en-US" sz="2400" b="0" i="0" dirty="0">
              <a:effectLst/>
              <a:latin typeface="inherit"/>
            </a:endParaRPr>
          </a:p>
          <a:p>
            <a:pPr marL="342900" indent="-342900" fontAlgn="base">
              <a:buFont typeface="Arial" panose="020B0604020202020204" pitchFamily="34" charset="0"/>
              <a:buChar char="•"/>
            </a:pPr>
            <a:r>
              <a:rPr lang="en-US" sz="2400" b="0" i="0" dirty="0" err="1">
                <a:effectLst/>
                <a:latin typeface="inherit"/>
              </a:rPr>
              <a:t>axios</a:t>
            </a:r>
            <a:endParaRPr lang="en-US" sz="2400" b="0" i="0" dirty="0">
              <a:effectLst/>
              <a:latin typeface="inherit"/>
            </a:endParaRPr>
          </a:p>
          <a:p>
            <a:pPr marL="342900" indent="-342900" fontAlgn="base">
              <a:buFont typeface="Arial" panose="020B0604020202020204" pitchFamily="34" charset="0"/>
              <a:buChar char="•"/>
            </a:pPr>
            <a:r>
              <a:rPr lang="en-US" sz="2400" b="0" i="0" dirty="0">
                <a:effectLst/>
                <a:latin typeface="inherit"/>
              </a:rPr>
              <a:t>create-react-app</a:t>
            </a:r>
          </a:p>
          <a:p>
            <a:pPr marL="342900" indent="-342900" fontAlgn="base">
              <a:buFont typeface="Arial" panose="020B0604020202020204" pitchFamily="34" charset="0"/>
              <a:buChar char="•"/>
            </a:pPr>
            <a:r>
              <a:rPr lang="en-US" sz="2400" b="0" i="0" dirty="0">
                <a:effectLst/>
                <a:latin typeface="inherit"/>
              </a:rPr>
              <a:t>Express</a:t>
            </a:r>
          </a:p>
          <a:p>
            <a:pPr marL="342900" indent="-342900" fontAlgn="base">
              <a:buFont typeface="Arial" panose="020B0604020202020204" pitchFamily="34" charset="0"/>
              <a:buChar char="•"/>
            </a:pPr>
            <a:r>
              <a:rPr lang="en-US" sz="2400" b="0" i="0" dirty="0">
                <a:effectLst/>
                <a:latin typeface="inherit"/>
              </a:rPr>
              <a:t>body-parser</a:t>
            </a:r>
          </a:p>
          <a:p>
            <a:pPr marL="342900" indent="-342900" fontAlgn="base">
              <a:buFont typeface="Arial" panose="020B0604020202020204" pitchFamily="34" charset="0"/>
              <a:buChar char="•"/>
            </a:pPr>
            <a:r>
              <a:rPr lang="en-US" sz="2400" b="0" i="0" dirty="0">
                <a:effectLst/>
                <a:latin typeface="inherit"/>
              </a:rPr>
              <a:t>mongoose</a:t>
            </a:r>
          </a:p>
          <a:p>
            <a:pPr marL="342900" indent="-342900" fontAlgn="base">
              <a:buFont typeface="Arial" panose="020B0604020202020204" pitchFamily="34" charset="0"/>
              <a:buChar char="•"/>
            </a:pPr>
            <a:r>
              <a:rPr lang="en-US" sz="2400" b="0" i="0" dirty="0" err="1">
                <a:effectLst/>
                <a:latin typeface="inherit"/>
              </a:rPr>
              <a:t>Nodemon</a:t>
            </a:r>
            <a:endParaRPr lang="en-US" sz="2400" b="0" i="0" dirty="0">
              <a:effectLst/>
              <a:latin typeface="inherit"/>
            </a:endParaRPr>
          </a:p>
          <a:p>
            <a:pPr algn="ctr" fontAlgn="base"/>
            <a:endParaRPr lang="en-US" b="0" i="0" dirty="0">
              <a:solidFill>
                <a:schemeClr val="tx1"/>
              </a:solidFill>
              <a:effectLst/>
              <a:latin typeface="inherit"/>
            </a:endParaRPr>
          </a:p>
          <a:p>
            <a:pPr algn="ctr" fontAlgn="base"/>
            <a:r>
              <a:rPr lang="en-US" b="0" i="0" dirty="0">
                <a:solidFill>
                  <a:schemeClr val="tx1"/>
                </a:solidFill>
                <a:effectLst/>
                <a:latin typeface="inherit"/>
              </a:rPr>
              <a:t>Are the modules That were imported</a:t>
            </a:r>
          </a:p>
          <a:p>
            <a:endParaRPr lang="en-US" dirty="0"/>
          </a:p>
        </p:txBody>
      </p:sp>
      <p:pic>
        <p:nvPicPr>
          <p:cNvPr id="1036" name="Picture 12">
            <a:extLst>
              <a:ext uri="{FF2B5EF4-FFF2-40B4-BE49-F238E27FC236}">
                <a16:creationId xmlns:a16="http://schemas.microsoft.com/office/drawing/2014/main" id="{02F1E171-E536-4850-836C-E01DBB0B52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168076" y="1313129"/>
            <a:ext cx="256032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a:extLst>
              <a:ext uri="{FF2B5EF4-FFF2-40B4-BE49-F238E27FC236}">
                <a16:creationId xmlns:a16="http://schemas.microsoft.com/office/drawing/2014/main" id="{2D2839EB-AA72-4E62-8C85-0D7E1BE8F957}"/>
              </a:ext>
            </a:extLst>
          </p:cNvPr>
          <p:cNvPicPr>
            <a:picLocks noGrp="1" noChangeAspect="1" noChangeArrowheads="1"/>
          </p:cNvPicPr>
          <p:nvPr>
            <p:ph type="pic" sz="quarter" idx="31"/>
          </p:nvPr>
        </p:nvPicPr>
        <p:blipFill>
          <a:blip r:embed="rId3">
            <a:extLst>
              <a:ext uri="{28A0092B-C50C-407E-A947-70E740481C1C}">
                <a14:useLocalDpi xmlns:a14="http://schemas.microsoft.com/office/drawing/2010/main" val="0"/>
              </a:ext>
            </a:extLst>
          </a:blip>
          <a:srcRect l="13333" r="133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a:extLst>
              <a:ext uri="{FF2B5EF4-FFF2-40B4-BE49-F238E27FC236}">
                <a16:creationId xmlns:a16="http://schemas.microsoft.com/office/drawing/2014/main" id="{DB7FAD5C-1904-443A-9942-02190D67B03B}"/>
              </a:ext>
            </a:extLst>
          </p:cNvPr>
          <p:cNvPicPr>
            <a:picLocks noGrp="1" noChangeAspect="1" noChangeArrowheads="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150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ning Food Table ">
            <a:extLst>
              <a:ext uri="{FF2B5EF4-FFF2-40B4-BE49-F238E27FC236}">
                <a16:creationId xmlns:a16="http://schemas.microsoft.com/office/drawing/2014/main" id="{6B760F31-EEE6-47B3-A2FA-B82D6E6B8216}"/>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7862" r="-1" b="9297"/>
          <a:stretch/>
        </p:blipFill>
        <p:spPr>
          <a:xfrm>
            <a:off x="-7220" y="1181100"/>
            <a:ext cx="5790659" cy="5676900"/>
          </a:xfrm>
          <a:noFill/>
        </p:spPr>
      </p:pic>
      <p:sp>
        <p:nvSpPr>
          <p:cNvPr id="2" name="Title 1">
            <a:extLst>
              <a:ext uri="{FF2B5EF4-FFF2-40B4-BE49-F238E27FC236}">
                <a16:creationId xmlns:a16="http://schemas.microsoft.com/office/drawing/2014/main" id="{4CD7E1C1-9F4E-4885-8EB7-50A8AB42F3D0}"/>
              </a:ext>
            </a:extLst>
          </p:cNvPr>
          <p:cNvSpPr>
            <a:spLocks noGrp="1"/>
          </p:cNvSpPr>
          <p:nvPr>
            <p:ph type="title"/>
          </p:nvPr>
        </p:nvSpPr>
        <p:spPr>
          <a:xfrm>
            <a:off x="213360" y="117833"/>
            <a:ext cx="11724400" cy="919987"/>
          </a:xfrm>
        </p:spPr>
        <p:txBody>
          <a:bodyPr anchor="ctr">
            <a:normAutofit/>
          </a:bodyPr>
          <a:lstStyle/>
          <a:p>
            <a:r>
              <a:rPr lang="en-US" dirty="0">
                <a:latin typeface="Avenir Next LT Pro" panose="020B0504020202020204" pitchFamily="34" charset="0"/>
              </a:rPr>
              <a:t>MEMBER CONTRIBUTIONS:</a:t>
            </a:r>
          </a:p>
        </p:txBody>
      </p:sp>
      <p:sp>
        <p:nvSpPr>
          <p:cNvPr id="10" name="TextBox 9">
            <a:extLst>
              <a:ext uri="{FF2B5EF4-FFF2-40B4-BE49-F238E27FC236}">
                <a16:creationId xmlns:a16="http://schemas.microsoft.com/office/drawing/2014/main" id="{25F58371-1E23-43F2-A1FB-6B45DFF6D077}"/>
              </a:ext>
            </a:extLst>
          </p:cNvPr>
          <p:cNvSpPr txBox="1"/>
          <p:nvPr/>
        </p:nvSpPr>
        <p:spPr>
          <a:xfrm>
            <a:off x="6075560" y="2105247"/>
            <a:ext cx="5951630" cy="3416320"/>
          </a:xfrm>
          <a:prstGeom prst="rect">
            <a:avLst/>
          </a:prstGeom>
          <a:noFill/>
        </p:spPr>
        <p:txBody>
          <a:bodyPr wrap="square" rtlCol="0">
            <a:spAutoFit/>
          </a:bodyPr>
          <a:lstStyle/>
          <a:p>
            <a:r>
              <a:rPr lang="en-US" sz="1800" dirty="0">
                <a:solidFill>
                  <a:schemeClr val="accent3">
                    <a:lumMod val="50000"/>
                  </a:schemeClr>
                </a:solidFill>
                <a:latin typeface="Avenir Next LT Pro" panose="020B0504020202020204" pitchFamily="34" charset="0"/>
              </a:rPr>
              <a:t>1. SIDDARTH VUPPUNAHALLI:</a:t>
            </a:r>
          </a:p>
          <a:p>
            <a:pPr marL="0" indent="0">
              <a:buNone/>
            </a:pPr>
            <a:r>
              <a:rPr lang="en-US" sz="1800" dirty="0">
                <a:solidFill>
                  <a:schemeClr val="accent3">
                    <a:lumMod val="50000"/>
                  </a:schemeClr>
                </a:solidFill>
                <a:latin typeface="Avenir Next LT Pro" panose="020B0504020202020204" pitchFamily="34" charset="0"/>
              </a:rPr>
              <a:t>     Worked on React, Node, CSS</a:t>
            </a:r>
          </a:p>
          <a:p>
            <a:pPr marL="0" indent="0">
              <a:buNone/>
            </a:pPr>
            <a:endParaRPr lang="en-US" sz="1800" dirty="0">
              <a:solidFill>
                <a:schemeClr val="accent3">
                  <a:lumMod val="50000"/>
                </a:schemeClr>
              </a:solidFill>
              <a:latin typeface="Avenir Next LT Pro" panose="020B0504020202020204" pitchFamily="34" charset="0"/>
            </a:endParaRPr>
          </a:p>
          <a:p>
            <a:pPr marL="0" indent="0">
              <a:buNone/>
            </a:pPr>
            <a:r>
              <a:rPr lang="en-US" sz="1800" dirty="0">
                <a:solidFill>
                  <a:schemeClr val="accent3">
                    <a:lumMod val="50000"/>
                  </a:schemeClr>
                </a:solidFill>
                <a:latin typeface="Avenir Next LT Pro" panose="020B0504020202020204" pitchFamily="34" charset="0"/>
              </a:rPr>
              <a:t>2. SIDDHARTH MAGADUM:</a:t>
            </a:r>
          </a:p>
          <a:p>
            <a:pPr marL="0" indent="0">
              <a:buNone/>
            </a:pPr>
            <a:r>
              <a:rPr lang="en-US" sz="1800" dirty="0">
                <a:solidFill>
                  <a:schemeClr val="accent3">
                    <a:lumMod val="50000"/>
                  </a:schemeClr>
                </a:solidFill>
                <a:latin typeface="Avenir Next LT Pro" panose="020B0504020202020204" pitchFamily="34" charset="0"/>
              </a:rPr>
              <a:t>     Worked on React, Node, Express, MongoDB, </a:t>
            </a:r>
            <a:r>
              <a:rPr lang="en-US" dirty="0">
                <a:solidFill>
                  <a:schemeClr val="accent3">
                    <a:lumMod val="50000"/>
                  </a:schemeClr>
                </a:solidFill>
                <a:latin typeface="Avenir Next LT Pro" panose="020B0504020202020204" pitchFamily="34" charset="0"/>
              </a:rPr>
              <a:t>CSS</a:t>
            </a:r>
            <a:endParaRPr lang="en-US" sz="1800" dirty="0">
              <a:solidFill>
                <a:schemeClr val="accent3">
                  <a:lumMod val="50000"/>
                </a:schemeClr>
              </a:solidFill>
              <a:latin typeface="Avenir Next LT Pro" panose="020B0504020202020204" pitchFamily="34" charset="0"/>
            </a:endParaRPr>
          </a:p>
          <a:p>
            <a:pPr marL="0" indent="0">
              <a:buNone/>
            </a:pPr>
            <a:endParaRPr lang="en-US" dirty="0">
              <a:solidFill>
                <a:schemeClr val="accent3">
                  <a:lumMod val="50000"/>
                </a:schemeClr>
              </a:solidFill>
              <a:latin typeface="Avenir Next LT Pro" panose="020B0504020202020204" pitchFamily="34" charset="0"/>
            </a:endParaRPr>
          </a:p>
          <a:p>
            <a:pPr marL="0" indent="0">
              <a:buNone/>
            </a:pPr>
            <a:r>
              <a:rPr lang="en-US" sz="1800" dirty="0">
                <a:solidFill>
                  <a:schemeClr val="accent3">
                    <a:lumMod val="50000"/>
                  </a:schemeClr>
                </a:solidFill>
                <a:latin typeface="Avenir Next LT Pro" panose="020B0504020202020204" pitchFamily="34" charset="0"/>
              </a:rPr>
              <a:t>3. SIRI S:</a:t>
            </a:r>
          </a:p>
          <a:p>
            <a:pPr marL="0" indent="0">
              <a:buNone/>
            </a:pPr>
            <a:r>
              <a:rPr lang="en-US" dirty="0">
                <a:solidFill>
                  <a:schemeClr val="accent3">
                    <a:lumMod val="50000"/>
                  </a:schemeClr>
                </a:solidFill>
                <a:latin typeface="Avenir Next LT Pro" panose="020B0504020202020204" pitchFamily="34" charset="0"/>
              </a:rPr>
              <a:t>     Worked on React, Node, CSS, Presentation</a:t>
            </a:r>
          </a:p>
          <a:p>
            <a:pPr marL="0" indent="0">
              <a:buNone/>
            </a:pPr>
            <a:endParaRPr lang="en-US" sz="1800" dirty="0">
              <a:solidFill>
                <a:schemeClr val="accent3">
                  <a:lumMod val="50000"/>
                </a:schemeClr>
              </a:solidFill>
              <a:latin typeface="Avenir Next LT Pro" panose="020B0504020202020204" pitchFamily="34" charset="0"/>
            </a:endParaRPr>
          </a:p>
          <a:p>
            <a:pPr marL="0" indent="0">
              <a:buNone/>
            </a:pPr>
            <a:r>
              <a:rPr lang="en-US" dirty="0">
                <a:solidFill>
                  <a:schemeClr val="accent3">
                    <a:lumMod val="50000"/>
                  </a:schemeClr>
                </a:solidFill>
                <a:latin typeface="Avenir Next LT Pro" panose="020B0504020202020204" pitchFamily="34" charset="0"/>
              </a:rPr>
              <a:t>4. SNEHA P:</a:t>
            </a:r>
          </a:p>
          <a:p>
            <a:pPr marL="0" indent="0">
              <a:buNone/>
            </a:pPr>
            <a:r>
              <a:rPr lang="en-US" dirty="0">
                <a:solidFill>
                  <a:schemeClr val="accent3">
                    <a:lumMod val="50000"/>
                  </a:schemeClr>
                </a:solidFill>
                <a:latin typeface="Avenir Next LT Pro" panose="020B0504020202020204" pitchFamily="34" charset="0"/>
              </a:rPr>
              <a:t>     Worked on React, Express, CSS, Presentation</a:t>
            </a:r>
            <a:endParaRPr lang="en-US" sz="1800" dirty="0">
              <a:solidFill>
                <a:schemeClr val="accent3">
                  <a:lumMod val="50000"/>
                </a:schemeClr>
              </a:solidFill>
              <a:latin typeface="Avenir Next LT Pro" panose="020B0504020202020204" pitchFamily="34" charset="0"/>
            </a:endParaRPr>
          </a:p>
          <a:p>
            <a:endParaRPr lang="en-US" dirty="0"/>
          </a:p>
        </p:txBody>
      </p:sp>
    </p:spTree>
    <p:extLst>
      <p:ext uri="{BB962C8B-B14F-4D97-AF65-F5344CB8AC3E}">
        <p14:creationId xmlns:p14="http://schemas.microsoft.com/office/powerpoint/2010/main" val="170094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DBF20-EBCD-43B1-8C12-83FC37FD3CF1}"/>
              </a:ext>
            </a:extLst>
          </p:cNvPr>
          <p:cNvSpPr>
            <a:spLocks noGrp="1"/>
          </p:cNvSpPr>
          <p:nvPr>
            <p:ph type="ctrTitle"/>
          </p:nvPr>
        </p:nvSpPr>
        <p:spPr>
          <a:xfrm>
            <a:off x="287079" y="253423"/>
            <a:ext cx="11708594" cy="1476039"/>
          </a:xfrm>
        </p:spPr>
        <p:txBody>
          <a:bodyPr/>
          <a:lstStyle/>
          <a:p>
            <a:r>
              <a:rPr lang="en-US" dirty="0"/>
              <a:t>TOOLS USED FOR THE PROJECT:</a:t>
            </a:r>
          </a:p>
        </p:txBody>
      </p:sp>
      <p:sp>
        <p:nvSpPr>
          <p:cNvPr id="5" name="TextBox 4">
            <a:extLst>
              <a:ext uri="{FF2B5EF4-FFF2-40B4-BE49-F238E27FC236}">
                <a16:creationId xmlns:a16="http://schemas.microsoft.com/office/drawing/2014/main" id="{D10A9C7E-0247-4A65-8342-5171795C7E5C}"/>
              </a:ext>
            </a:extLst>
          </p:cNvPr>
          <p:cNvSpPr txBox="1"/>
          <p:nvPr/>
        </p:nvSpPr>
        <p:spPr>
          <a:xfrm>
            <a:off x="543334" y="2459766"/>
            <a:ext cx="11196083" cy="2954655"/>
          </a:xfrm>
          <a:prstGeom prst="rect">
            <a:avLst/>
          </a:prstGeom>
          <a:noFill/>
        </p:spPr>
        <p:txBody>
          <a:bodyPr wrap="square" rtlCol="0">
            <a:spAutoFit/>
          </a:bodyPr>
          <a:lstStyle/>
          <a:p>
            <a:pPr marL="285750" indent="-285750" algn="l" fontAlgn="base">
              <a:buFont typeface="Arial" panose="020B0604020202020204" pitchFamily="34" charset="0"/>
              <a:buChar char="•"/>
            </a:pPr>
            <a:r>
              <a:rPr lang="en-US" sz="2400" dirty="0"/>
              <a:t>Postman: </a:t>
            </a:r>
            <a:r>
              <a:rPr lang="en-US" sz="2400" b="0" i="0" dirty="0">
                <a:solidFill>
                  <a:srgbClr val="000000"/>
                </a:solidFill>
                <a:effectLst/>
                <a:latin typeface="inherit"/>
              </a:rPr>
              <a:t>Postman API testing , the most used requests are HTTP requests . Request URL - Also known as an endpoint, this is where API testing is done. Postman is one of the most popular tools used in API testing by sending requests to.</a:t>
            </a:r>
          </a:p>
          <a:p>
            <a:pPr marL="285750" indent="-285750" algn="l" fontAlgn="base">
              <a:buFont typeface="Arial" panose="020B0604020202020204" pitchFamily="34" charset="0"/>
              <a:buChar char="•"/>
            </a:pPr>
            <a:r>
              <a:rPr lang="en-US" sz="2400" b="0" i="0" dirty="0">
                <a:solidFill>
                  <a:srgbClr val="000000"/>
                </a:solidFill>
                <a:effectLst/>
                <a:latin typeface="inherit"/>
              </a:rPr>
              <a:t>MongoDB Compass : the GUI for MongoDB, is the easiest way to explore and manipulate your data MongoDB Compass analyzes the documents and displays rich structures within Compass in MongoDB 3.4 is excellent. We get a fast overview of your data's behavior.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3921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ngredients">
            <a:extLst>
              <a:ext uri="{FF2B5EF4-FFF2-40B4-BE49-F238E27FC236}">
                <a16:creationId xmlns:a16="http://schemas.microsoft.com/office/drawing/2014/main" id="{EBAB30E8-7A9F-444F-A633-275573A3E8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22" name="Picture Placeholder 21" descr="French Toast Stack">
            <a:extLst>
              <a:ext uri="{FF2B5EF4-FFF2-40B4-BE49-F238E27FC236}">
                <a16:creationId xmlns:a16="http://schemas.microsoft.com/office/drawing/2014/main" id="{2C161E9C-C16A-4780-830E-9B2CC6367C5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20" name="Picture Placeholder 19" descr="Spices with Spoons">
            <a:extLst>
              <a:ext uri="{FF2B5EF4-FFF2-40B4-BE49-F238E27FC236}">
                <a16:creationId xmlns:a16="http://schemas.microsoft.com/office/drawing/2014/main" id="{9F94FB8C-62F5-4831-B16A-385706F2829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pic>
        <p:nvPicPr>
          <p:cNvPr id="18" name="Picture Placeholder 17" descr="Butternut Soup">
            <a:extLst>
              <a:ext uri="{FF2B5EF4-FFF2-40B4-BE49-F238E27FC236}">
                <a16:creationId xmlns:a16="http://schemas.microsoft.com/office/drawing/2014/main" id="{5F10EA36-DEB5-4407-BAB8-4AD641FD4AB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p:pic>
      <p:pic>
        <p:nvPicPr>
          <p:cNvPr id="12" name="Picture Placeholder 11" descr="Egg &amp; Avo">
            <a:extLst>
              <a:ext uri="{FF2B5EF4-FFF2-40B4-BE49-F238E27FC236}">
                <a16:creationId xmlns:a16="http://schemas.microsoft.com/office/drawing/2014/main" id="{9944A643-5BA0-4BB2-BC70-3EE2B9A58EB9}"/>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a:stretch>
            <a:fillRect/>
          </a:stretch>
        </p:blipFill>
        <p:spPr/>
      </p:pic>
      <p:pic>
        <p:nvPicPr>
          <p:cNvPr id="16" name="Picture Placeholder 15" descr="Flapjack Stack">
            <a:extLst>
              <a:ext uri="{FF2B5EF4-FFF2-40B4-BE49-F238E27FC236}">
                <a16:creationId xmlns:a16="http://schemas.microsoft.com/office/drawing/2014/main" id="{7EC7A6F9-4BB5-4F67-9279-02CB8E98402F}"/>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a:stretch>
            <a:fillRect/>
          </a:stretch>
        </p:blipFill>
        <p:spPr/>
      </p:pic>
      <p:pic>
        <p:nvPicPr>
          <p:cNvPr id="14" name="Picture Placeholder 13" descr="Nachos &amp; Dip">
            <a:extLst>
              <a:ext uri="{FF2B5EF4-FFF2-40B4-BE49-F238E27FC236}">
                <a16:creationId xmlns:a16="http://schemas.microsoft.com/office/drawing/2014/main" id="{AB4709AE-4BDB-4019-9C8F-F437CBE85816}"/>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a:stretch>
            <a:fillRect/>
          </a:stretch>
        </p:blipFill>
        <p:spPr/>
      </p:pic>
      <p:sp>
        <p:nvSpPr>
          <p:cNvPr id="30" name="Title 29" hidden="1">
            <a:extLst>
              <a:ext uri="{FF2B5EF4-FFF2-40B4-BE49-F238E27FC236}">
                <a16:creationId xmlns:a16="http://schemas.microsoft.com/office/drawing/2014/main" id="{2866DAE6-5CB2-4C68-8BD3-E5A30A15190F}"/>
              </a:ext>
            </a:extLst>
          </p:cNvPr>
          <p:cNvSpPr>
            <a:spLocks noGrp="1"/>
          </p:cNvSpPr>
          <p:nvPr>
            <p:ph type="title"/>
          </p:nvPr>
        </p:nvSpPr>
        <p:spPr/>
        <p:txBody>
          <a:bodyPr/>
          <a:lstStyle/>
          <a:p>
            <a:r>
              <a:rPr lang="en-US" dirty="0"/>
              <a:t>Title Here</a:t>
            </a:r>
          </a:p>
        </p:txBody>
      </p:sp>
    </p:spTree>
    <p:extLst>
      <p:ext uri="{BB962C8B-B14F-4D97-AF65-F5344CB8AC3E}">
        <p14:creationId xmlns:p14="http://schemas.microsoft.com/office/powerpoint/2010/main" val="1827432503"/>
      </p:ext>
    </p:extLst>
  </p:cSld>
  <p:clrMapOvr>
    <a:masterClrMapping/>
  </p:clrMapOvr>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ipeBook_Win32_SL_v2" id="{BF9B6C79-FF4D-48C1-8F71-C7DDF387DF1A}" vid="{BE88A3C8-7112-4180-A9C5-249348E21F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5dc7f59-a8b3-43dd-a8f1-e66e5fd8a63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CC750DCF28C094DA4385037A68D9D9D" ma:contentTypeVersion="4" ma:contentTypeDescription="Create a new document." ma:contentTypeScope="" ma:versionID="ee5d0c28f9d567374c8bfc812292923d">
  <xsd:schema xmlns:xsd="http://www.w3.org/2001/XMLSchema" xmlns:xs="http://www.w3.org/2001/XMLSchema" xmlns:p="http://schemas.microsoft.com/office/2006/metadata/properties" xmlns:ns3="45dc7f59-a8b3-43dd-a8f1-e66e5fd8a63e" targetNamespace="http://schemas.microsoft.com/office/2006/metadata/properties" ma:root="true" ma:fieldsID="523e222fb8f0d2a8aa96fa217e1f9285" ns3:_="">
    <xsd:import namespace="45dc7f59-a8b3-43dd-a8f1-e66e5fd8a63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dc7f59-a8b3-43dd-a8f1-e66e5fd8a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8F07A5-30F7-464F-BEC9-691C161DB78A}">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45dc7f59-a8b3-43dd-a8f1-e66e5fd8a63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E9254E94-1817-43B9-ABBF-828839528B1F}">
  <ds:schemaRefs>
    <ds:schemaRef ds:uri="http://schemas.microsoft.com/sharepoint/v3/contenttype/forms"/>
  </ds:schemaRefs>
</ds:datastoreItem>
</file>

<file path=customXml/itemProps3.xml><?xml version="1.0" encoding="utf-8"?>
<ds:datastoreItem xmlns:ds="http://schemas.openxmlformats.org/officeDocument/2006/customXml" ds:itemID="{F3F58830-1E03-4F71-B587-8443D3297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dc7f59-a8b3-43dd-a8f1-e66e5fd8a6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TotalTime>
  <Words>332</Words>
  <Application>Microsoft Office PowerPoint</Application>
  <PresentationFormat>Widescreen</PresentationFormat>
  <Paragraphs>40</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Calibri</vt:lpstr>
      <vt:lpstr>Franklin Gothic Book</vt:lpstr>
      <vt:lpstr>Franklin Gothic Medium</vt:lpstr>
      <vt:lpstr>inherit</vt:lpstr>
      <vt:lpstr>1_Recipe Book Slide Master</vt:lpstr>
      <vt:lpstr>WEB TECHNOLOGIES (UE19CS204)</vt:lpstr>
      <vt:lpstr>TITLE : FOODIE-GO SECTION : ‘H’</vt:lpstr>
      <vt:lpstr>ABSTRACT:</vt:lpstr>
      <vt:lpstr>TECHNOLOGIES USED: </vt:lpstr>
      <vt:lpstr>MEMBER CONTRIBUTIONS:</vt:lpstr>
      <vt:lpstr>TOOLS USED FOR THE PROJECT:</vt:lpstr>
      <vt:lpstr>Title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TECHNOLOGIES (UE19CS204)</dc:title>
  <dc:creator>RR CSE 3H Sneha P</dc:creator>
  <cp:lastModifiedBy>RR CSE 3H Sneha P</cp:lastModifiedBy>
  <cp:revision>5</cp:revision>
  <dcterms:created xsi:type="dcterms:W3CDTF">2020-12-10T05:02:11Z</dcterms:created>
  <dcterms:modified xsi:type="dcterms:W3CDTF">2020-12-10T05:52:00Z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0x010100ACC750DCF28C094DA4385037A68D9D9D</vt:lpwstr>
  </property>
</Properties>
</file>